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8" r:id="rId5"/>
    <p:sldId id="259" r:id="rId6"/>
    <p:sldId id="264" r:id="rId7"/>
    <p:sldId id="263" r:id="rId8"/>
  </p:sldIdLst>
  <p:sldSz cx="18288000" cy="10287000"/>
  <p:notesSz cx="6858000" cy="9144000"/>
  <p:embeddedFontLst>
    <p:embeddedFont>
      <p:font typeface="Montserrat" panose="00000500000000000000" pitchFamily="2" charset="0"/>
      <p:regular r:id="rId9"/>
    </p:embeddedFont>
    <p:embeddedFont>
      <p:font typeface="Montserrat Bold" panose="00000800000000000000" charset="0"/>
      <p:regular r:id="rId10"/>
    </p:embeddedFont>
    <p:embeddedFont>
      <p:font typeface="Montserrat Semi-Bold Italic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B4A916-6639-4B2E-80A7-27DA720455B7}" v="33" dt="2025-08-24T06:26:13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an Gohil" userId="247bc32d094a06d8" providerId="LiveId" clId="{B5B4A916-6639-4B2E-80A7-27DA720455B7}"/>
    <pc:docChg chg="undo custSel addSld delSld modSld">
      <pc:chgData name="Darshan Gohil" userId="247bc32d094a06d8" providerId="LiveId" clId="{B5B4A916-6639-4B2E-80A7-27DA720455B7}" dt="2025-08-24T06:26:13.019" v="753"/>
      <pc:docMkLst>
        <pc:docMk/>
      </pc:docMkLst>
      <pc:sldChg chg="addSp delSp modSp mod modTransition">
        <pc:chgData name="Darshan Gohil" userId="247bc32d094a06d8" providerId="LiveId" clId="{B5B4A916-6639-4B2E-80A7-27DA720455B7}" dt="2025-08-23T15:34:48.733" v="178" actId="2710"/>
        <pc:sldMkLst>
          <pc:docMk/>
          <pc:sldMk cId="0" sldId="256"/>
        </pc:sldMkLst>
        <pc:spChg chg="add del mod">
          <ac:chgData name="Darshan Gohil" userId="247bc32d094a06d8" providerId="LiveId" clId="{B5B4A916-6639-4B2E-80A7-27DA720455B7}" dt="2025-08-23T15:32:50.737" v="70" actId="478"/>
          <ac:spMkLst>
            <pc:docMk/>
            <pc:sldMk cId="0" sldId="256"/>
            <ac:spMk id="2" creationId="{96A115D9-9B67-2813-99A2-F13A01F7345A}"/>
          </ac:spMkLst>
        </pc:spChg>
        <pc:spChg chg="add del mod">
          <ac:chgData name="Darshan Gohil" userId="247bc32d094a06d8" providerId="LiveId" clId="{B5B4A916-6639-4B2E-80A7-27DA720455B7}" dt="2025-08-23T15:33:29.458" v="97" actId="478"/>
          <ac:spMkLst>
            <pc:docMk/>
            <pc:sldMk cId="0" sldId="256"/>
            <ac:spMk id="3" creationId="{847C136C-29EA-A33B-1415-D02C6714CDB6}"/>
          </ac:spMkLst>
        </pc:spChg>
        <pc:spChg chg="add mod">
          <ac:chgData name="Darshan Gohil" userId="247bc32d094a06d8" providerId="LiveId" clId="{B5B4A916-6639-4B2E-80A7-27DA720455B7}" dt="2025-08-23T15:34:48.733" v="178" actId="2710"/>
          <ac:spMkLst>
            <pc:docMk/>
            <pc:sldMk cId="0" sldId="256"/>
            <ac:spMk id="5" creationId="{6EEEC278-80E9-32BA-F9A3-56913D8A7283}"/>
          </ac:spMkLst>
        </pc:spChg>
        <pc:spChg chg="del">
          <ac:chgData name="Darshan Gohil" userId="247bc32d094a06d8" providerId="LiveId" clId="{B5B4A916-6639-4B2E-80A7-27DA720455B7}" dt="2025-08-23T15:31:37.207" v="38" actId="478"/>
          <ac:spMkLst>
            <pc:docMk/>
            <pc:sldMk cId="0" sldId="256"/>
            <ac:spMk id="31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5:31:37.207" v="38" actId="478"/>
          <ac:spMkLst>
            <pc:docMk/>
            <pc:sldMk cId="0" sldId="256"/>
            <ac:spMk id="32" creationId="{00000000-0000-0000-0000-000000000000}"/>
          </ac:spMkLst>
        </pc:spChg>
        <pc:grpChg chg="del">
          <ac:chgData name="Darshan Gohil" userId="247bc32d094a06d8" providerId="LiveId" clId="{B5B4A916-6639-4B2E-80A7-27DA720455B7}" dt="2025-08-23T15:31:37.207" v="38" actId="478"/>
          <ac:grpSpMkLst>
            <pc:docMk/>
            <pc:sldMk cId="0" sldId="256"/>
            <ac:grpSpMk id="12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5:31:37.207" v="38" actId="478"/>
          <ac:grpSpMkLst>
            <pc:docMk/>
            <pc:sldMk cId="0" sldId="256"/>
            <ac:grpSpMk id="15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5:31:37.207" v="38" actId="478"/>
          <ac:grpSpMkLst>
            <pc:docMk/>
            <pc:sldMk cId="0" sldId="256"/>
            <ac:grpSpMk id="18" creationId="{00000000-0000-0000-0000-000000000000}"/>
          </ac:grpSpMkLst>
        </pc:grpChg>
      </pc:sldChg>
      <pc:sldChg chg="addSp delSp modSp mod modTransition">
        <pc:chgData name="Darshan Gohil" userId="247bc32d094a06d8" providerId="LiveId" clId="{B5B4A916-6639-4B2E-80A7-27DA720455B7}" dt="2025-08-24T06:26:13.019" v="753"/>
        <pc:sldMkLst>
          <pc:docMk/>
          <pc:sldMk cId="0" sldId="257"/>
        </pc:sldMkLst>
        <pc:spChg chg="mod">
          <ac:chgData name="Darshan Gohil" userId="247bc32d094a06d8" providerId="LiveId" clId="{B5B4A916-6639-4B2E-80A7-27DA720455B7}" dt="2025-08-23T16:28:29.288" v="332" actId="14100"/>
          <ac:spMkLst>
            <pc:docMk/>
            <pc:sldMk cId="0" sldId="257"/>
            <ac:spMk id="6" creationId="{00000000-0000-0000-0000-000000000000}"/>
          </ac:spMkLst>
        </pc:spChg>
        <pc:spChg chg="del">
          <ac:chgData name="Darshan Gohil" userId="247bc32d094a06d8" providerId="LiveId" clId="{B5B4A916-6639-4B2E-80A7-27DA720455B7}" dt="2025-08-24T06:26:12.459" v="752" actId="478"/>
          <ac:spMkLst>
            <pc:docMk/>
            <pc:sldMk cId="0" sldId="257"/>
            <ac:spMk id="20" creationId="{00000000-0000-0000-0000-000000000000}"/>
          </ac:spMkLst>
        </pc:spChg>
        <pc:spChg chg="add">
          <ac:chgData name="Darshan Gohil" userId="247bc32d094a06d8" providerId="LiveId" clId="{B5B4A916-6639-4B2E-80A7-27DA720455B7}" dt="2025-08-23T16:25:03.296" v="260"/>
          <ac:spMkLst>
            <pc:docMk/>
            <pc:sldMk cId="0" sldId="257"/>
            <ac:spMk id="21" creationId="{3ABF060D-BB22-16C2-B16D-2484FF5AA79D}"/>
          </ac:spMkLst>
        </pc:spChg>
        <pc:spChg chg="add mod">
          <ac:chgData name="Darshan Gohil" userId="247bc32d094a06d8" providerId="LiveId" clId="{B5B4A916-6639-4B2E-80A7-27DA720455B7}" dt="2025-08-24T06:26:13.019" v="753"/>
          <ac:spMkLst>
            <pc:docMk/>
            <pc:sldMk cId="0" sldId="257"/>
            <ac:spMk id="21" creationId="{CA8C15F5-AF00-D601-D336-2B557809B8D5}"/>
          </ac:spMkLst>
        </pc:spChg>
        <pc:spChg chg="add mod">
          <ac:chgData name="Darshan Gohil" userId="247bc32d094a06d8" providerId="LiveId" clId="{B5B4A916-6639-4B2E-80A7-27DA720455B7}" dt="2025-08-23T16:25:07.552" v="262"/>
          <ac:spMkLst>
            <pc:docMk/>
            <pc:sldMk cId="0" sldId="257"/>
            <ac:spMk id="22" creationId="{A53E3A1D-79AE-1936-DF68-B86A67CA1837}"/>
          </ac:spMkLst>
        </pc:spChg>
        <pc:spChg chg="mod">
          <ac:chgData name="Darshan Gohil" userId="247bc32d094a06d8" providerId="LiveId" clId="{B5B4A916-6639-4B2E-80A7-27DA720455B7}" dt="2025-08-23T16:21:05.006" v="201" actId="1076"/>
          <ac:spMkLst>
            <pc:docMk/>
            <pc:sldMk cId="0" sldId="257"/>
            <ac:spMk id="30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33:16.591" v="462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32:52.861" v="458" actId="1076"/>
          <ac:spMkLst>
            <pc:docMk/>
            <pc:sldMk cId="0" sldId="257"/>
            <ac:spMk id="32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33:09.109" v="461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32:36.029" v="455" actId="1076"/>
          <ac:spMkLst>
            <pc:docMk/>
            <pc:sldMk cId="0" sldId="257"/>
            <ac:spMk id="34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6:26:42.689" v="287" actId="478"/>
          <ac:spMkLst>
            <pc:docMk/>
            <pc:sldMk cId="0" sldId="257"/>
            <ac:spMk id="35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26:38.217" v="286" actId="14100"/>
          <ac:spMkLst>
            <pc:docMk/>
            <pc:sldMk cId="0" sldId="257"/>
            <ac:spMk id="36" creationId="{00000000-0000-0000-0000-000000000000}"/>
          </ac:spMkLst>
        </pc:spChg>
        <pc:spChg chg="del mod">
          <ac:chgData name="Darshan Gohil" userId="247bc32d094a06d8" providerId="LiveId" clId="{B5B4A916-6639-4B2E-80A7-27DA720455B7}" dt="2025-08-23T14:40:13.278" v="27" actId="478"/>
          <ac:spMkLst>
            <pc:docMk/>
            <pc:sldMk cId="0" sldId="257"/>
            <ac:spMk id="37" creationId="{00000000-0000-0000-0000-000000000000}"/>
          </ac:spMkLst>
        </pc:spChg>
        <pc:spChg chg="del mod">
          <ac:chgData name="Darshan Gohil" userId="247bc32d094a06d8" providerId="LiveId" clId="{B5B4A916-6639-4B2E-80A7-27DA720455B7}" dt="2025-08-23T14:40:08.214" v="25" actId="478"/>
          <ac:spMkLst>
            <pc:docMk/>
            <pc:sldMk cId="0" sldId="257"/>
            <ac:spMk id="38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4:39:10.615" v="23" actId="478"/>
          <ac:spMkLst>
            <pc:docMk/>
            <pc:sldMk cId="0" sldId="257"/>
            <ac:spMk id="39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4:39:10.615" v="23" actId="478"/>
          <ac:spMkLst>
            <pc:docMk/>
            <pc:sldMk cId="0" sldId="257"/>
            <ac:spMk id="40" creationId="{00000000-0000-0000-0000-000000000000}"/>
          </ac:spMkLst>
        </pc:spChg>
        <pc:grpChg chg="mod">
          <ac:chgData name="Darshan Gohil" userId="247bc32d094a06d8" providerId="LiveId" clId="{B5B4A916-6639-4B2E-80A7-27DA720455B7}" dt="2025-08-23T16:32:29.975" v="454" actId="107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Darshan Gohil" userId="247bc32d094a06d8" providerId="LiveId" clId="{B5B4A916-6639-4B2E-80A7-27DA720455B7}" dt="2025-08-23T16:32:44.043" v="456" actId="1076"/>
          <ac:grpSpMkLst>
            <pc:docMk/>
            <pc:sldMk cId="0" sldId="257"/>
            <ac:grpSpMk id="5" creationId="{00000000-0000-0000-0000-000000000000}"/>
          </ac:grpSpMkLst>
        </pc:grpChg>
        <pc:grpChg chg="mod">
          <ac:chgData name="Darshan Gohil" userId="247bc32d094a06d8" providerId="LiveId" clId="{B5B4A916-6639-4B2E-80A7-27DA720455B7}" dt="2025-08-23T16:21:00.668" v="200" actId="1076"/>
          <ac:grpSpMkLst>
            <pc:docMk/>
            <pc:sldMk cId="0" sldId="257"/>
            <ac:grpSpMk id="9" creationId="{00000000-0000-0000-0000-000000000000}"/>
          </ac:grpSpMkLst>
        </pc:grpChg>
        <pc:grpChg chg="mod">
          <ac:chgData name="Darshan Gohil" userId="247bc32d094a06d8" providerId="LiveId" clId="{B5B4A916-6639-4B2E-80A7-27DA720455B7}" dt="2025-08-23T16:20:55.674" v="198" actId="1076"/>
          <ac:grpSpMkLst>
            <pc:docMk/>
            <pc:sldMk cId="0" sldId="257"/>
            <ac:grpSpMk id="17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4:39:07.468" v="22" actId="478"/>
          <ac:grpSpMkLst>
            <pc:docMk/>
            <pc:sldMk cId="0" sldId="257"/>
            <ac:grpSpMk id="21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4:39:10.615" v="23" actId="478"/>
          <ac:grpSpMkLst>
            <pc:docMk/>
            <pc:sldMk cId="0" sldId="257"/>
            <ac:grpSpMk id="24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4:39:10.615" v="23" actId="478"/>
          <ac:grpSpMkLst>
            <pc:docMk/>
            <pc:sldMk cId="0" sldId="257"/>
            <ac:grpSpMk id="27" creationId="{00000000-0000-0000-0000-000000000000}"/>
          </ac:grpSpMkLst>
        </pc:grpChg>
      </pc:sldChg>
      <pc:sldChg chg="addSp delSp modSp del mod modTransition">
        <pc:chgData name="Darshan Gohil" userId="247bc32d094a06d8" providerId="LiveId" clId="{B5B4A916-6639-4B2E-80A7-27DA720455B7}" dt="2025-08-23T16:31:26.250" v="395" actId="47"/>
        <pc:sldMkLst>
          <pc:docMk/>
          <pc:sldMk cId="0" sldId="258"/>
        </pc:sldMkLst>
        <pc:spChg chg="mod">
          <ac:chgData name="Darshan Gohil" userId="247bc32d094a06d8" providerId="LiveId" clId="{B5B4A916-6639-4B2E-80A7-27DA720455B7}" dt="2025-08-23T16:29:16.108" v="353" actId="1076"/>
          <ac:spMkLst>
            <pc:docMk/>
            <pc:sldMk cId="0" sldId="258"/>
            <ac:spMk id="6" creationId="{00000000-0000-0000-0000-000000000000}"/>
          </ac:spMkLst>
        </pc:spChg>
        <pc:spChg chg="add del mod">
          <ac:chgData name="Darshan Gohil" userId="247bc32d094a06d8" providerId="LiveId" clId="{B5B4A916-6639-4B2E-80A7-27DA720455B7}" dt="2025-08-23T16:29:48.285" v="360" actId="47"/>
          <ac:spMkLst>
            <pc:docMk/>
            <pc:sldMk cId="0" sldId="258"/>
            <ac:spMk id="24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29:20.447" v="354" actId="1076"/>
          <ac:spMkLst>
            <pc:docMk/>
            <pc:sldMk cId="0" sldId="258"/>
            <ac:spMk id="25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6:29:24.726" v="355" actId="478"/>
          <ac:spMkLst>
            <pc:docMk/>
            <pc:sldMk cId="0" sldId="258"/>
            <ac:spMk id="27" creationId="{00000000-0000-0000-0000-000000000000}"/>
          </ac:spMkLst>
        </pc:spChg>
        <pc:grpChg chg="mod">
          <ac:chgData name="Darshan Gohil" userId="247bc32d094a06d8" providerId="LiveId" clId="{B5B4A916-6639-4B2E-80A7-27DA720455B7}" dt="2025-08-23T16:29:09.848" v="351" actId="1076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Darshan Gohil" userId="247bc32d094a06d8" providerId="LiveId" clId="{B5B4A916-6639-4B2E-80A7-27DA720455B7}" dt="2025-08-23T16:29:06.852" v="349" actId="14100"/>
          <ac:grpSpMkLst>
            <pc:docMk/>
            <pc:sldMk cId="0" sldId="258"/>
            <ac:grpSpMk id="5" creationId="{00000000-0000-0000-0000-000000000000}"/>
          </ac:grpSpMkLst>
        </pc:grpChg>
      </pc:sldChg>
      <pc:sldChg chg="addSp delSp modSp mod modTransition">
        <pc:chgData name="Darshan Gohil" userId="247bc32d094a06d8" providerId="LiveId" clId="{B5B4A916-6639-4B2E-80A7-27DA720455B7}" dt="2025-08-23T16:38:46.925" v="712" actId="1076"/>
        <pc:sldMkLst>
          <pc:docMk/>
          <pc:sldMk cId="0" sldId="259"/>
        </pc:sldMkLst>
        <pc:spChg chg="del">
          <ac:chgData name="Darshan Gohil" userId="247bc32d094a06d8" providerId="LiveId" clId="{B5B4A916-6639-4B2E-80A7-27DA720455B7}" dt="2025-08-23T16:37:21.712" v="679" actId="478"/>
          <ac:spMkLst>
            <pc:docMk/>
            <pc:sldMk cId="0" sldId="259"/>
            <ac:spMk id="21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6:37:21.712" v="679" actId="478"/>
          <ac:spMkLst>
            <pc:docMk/>
            <pc:sldMk cId="0" sldId="259"/>
            <ac:spMk id="22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6:37:21.712" v="679" actId="478"/>
          <ac:spMkLst>
            <pc:docMk/>
            <pc:sldMk cId="0" sldId="259"/>
            <ac:spMk id="23" creationId="{00000000-0000-0000-0000-000000000000}"/>
          </ac:spMkLst>
        </pc:spChg>
        <pc:spChg chg="del">
          <ac:chgData name="Darshan Gohil" userId="247bc32d094a06d8" providerId="LiveId" clId="{B5B4A916-6639-4B2E-80A7-27DA720455B7}" dt="2025-08-23T16:37:27.400" v="680" actId="478"/>
          <ac:spMkLst>
            <pc:docMk/>
            <pc:sldMk cId="0" sldId="259"/>
            <ac:spMk id="24" creationId="{00000000-0000-0000-0000-000000000000}"/>
          </ac:spMkLst>
        </pc:spChg>
        <pc:spChg chg="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1" creationId="{96080219-2389-5B85-C3EA-A533BB649709}"/>
          </ac:spMkLst>
        </pc:spChg>
        <pc:spChg chg="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2" creationId="{E47D0983-5BB4-0B5B-4048-B05D8D479EFE}"/>
          </ac:spMkLst>
        </pc:spChg>
        <pc:spChg chg="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4" creationId="{B5E94CD9-2811-C71E-8797-AA5983807270}"/>
          </ac:spMkLst>
        </pc:spChg>
        <pc:spChg chg="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5" creationId="{3B33DCFC-7C3A-4EA5-6893-AFC988C105AD}"/>
          </ac:spMkLst>
        </pc:spChg>
        <pc:spChg chg="add 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6" creationId="{76814A99-D220-B98A-C0CF-F3075C3E7835}"/>
          </ac:spMkLst>
        </pc:spChg>
        <pc:spChg chg="add mod">
          <ac:chgData name="Darshan Gohil" userId="247bc32d094a06d8" providerId="LiveId" clId="{B5B4A916-6639-4B2E-80A7-27DA720455B7}" dt="2025-08-23T16:38:46.925" v="712" actId="1076"/>
          <ac:spMkLst>
            <pc:docMk/>
            <pc:sldMk cId="0" sldId="259"/>
            <ac:spMk id="37" creationId="{7B81F876-55D5-064E-660F-0C5E440593CF}"/>
          </ac:spMkLst>
        </pc:spChg>
        <pc:spChg chg="add mod">
          <ac:chgData name="Darshan Gohil" userId="247bc32d094a06d8" providerId="LiveId" clId="{B5B4A916-6639-4B2E-80A7-27DA720455B7}" dt="2025-08-23T16:38:27.492" v="699" actId="20577"/>
          <ac:spMkLst>
            <pc:docMk/>
            <pc:sldMk cId="0" sldId="259"/>
            <ac:spMk id="38" creationId="{D289663F-7C3C-9012-74AA-AC71FF2CF9E3}"/>
          </ac:spMkLst>
        </pc:spChg>
        <pc:spChg chg="add mod">
          <ac:chgData name="Darshan Gohil" userId="247bc32d094a06d8" providerId="LiveId" clId="{B5B4A916-6639-4B2E-80A7-27DA720455B7}" dt="2025-08-23T16:37:37.809" v="681"/>
          <ac:spMkLst>
            <pc:docMk/>
            <pc:sldMk cId="0" sldId="259"/>
            <ac:spMk id="39" creationId="{15D88B52-07B2-AD3C-7BC8-C890BC9C3E6E}"/>
          </ac:spMkLst>
        </pc:spChg>
        <pc:grpChg chg="del">
          <ac:chgData name="Darshan Gohil" userId="247bc32d094a06d8" providerId="LiveId" clId="{B5B4A916-6639-4B2E-80A7-27DA720455B7}" dt="2025-08-23T16:37:19.268" v="678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Darshan Gohil" userId="247bc32d094a06d8" providerId="LiveId" clId="{B5B4A916-6639-4B2E-80A7-27DA720455B7}" dt="2025-08-23T16:37:21.712" v="679" actId="478"/>
          <ac:grpSpMkLst>
            <pc:docMk/>
            <pc:sldMk cId="0" sldId="259"/>
            <ac:grpSpMk id="5" creationId="{00000000-0000-0000-0000-000000000000}"/>
          </ac:grpSpMkLst>
        </pc:grpChg>
        <pc:grpChg chg="add mod">
          <ac:chgData name="Darshan Gohil" userId="247bc32d094a06d8" providerId="LiveId" clId="{B5B4A916-6639-4B2E-80A7-27DA720455B7}" dt="2025-08-23T16:37:37.809" v="681"/>
          <ac:grpSpMkLst>
            <pc:docMk/>
            <pc:sldMk cId="0" sldId="259"/>
            <ac:grpSpMk id="30" creationId="{DFE449FB-92A6-2B5D-73A2-6C33ADE37FB1}"/>
          </ac:grpSpMkLst>
        </pc:grpChg>
        <pc:grpChg chg="add mod">
          <ac:chgData name="Darshan Gohil" userId="247bc32d094a06d8" providerId="LiveId" clId="{B5B4A916-6639-4B2E-80A7-27DA720455B7}" dt="2025-08-23T16:38:37.884" v="701" actId="1076"/>
          <ac:grpSpMkLst>
            <pc:docMk/>
            <pc:sldMk cId="0" sldId="259"/>
            <ac:grpSpMk id="33" creationId="{6A2DC4B8-C985-AEAF-B0FA-465CB3B9615D}"/>
          </ac:grpSpMkLst>
        </pc:grpChg>
      </pc:sldChg>
      <pc:sldChg chg="modTransition">
        <pc:chgData name="Darshan Gohil" userId="247bc32d094a06d8" providerId="LiveId" clId="{B5B4A916-6639-4B2E-80A7-27DA720455B7}" dt="2025-08-23T15:31:03.985" v="32"/>
        <pc:sldMkLst>
          <pc:docMk/>
          <pc:sldMk cId="0" sldId="260"/>
        </pc:sldMkLst>
      </pc:sldChg>
      <pc:sldChg chg="modTransition">
        <pc:chgData name="Darshan Gohil" userId="247bc32d094a06d8" providerId="LiveId" clId="{B5B4A916-6639-4B2E-80A7-27DA720455B7}" dt="2025-08-23T15:31:06.852" v="33"/>
        <pc:sldMkLst>
          <pc:docMk/>
          <pc:sldMk cId="0" sldId="261"/>
        </pc:sldMkLst>
      </pc:sldChg>
      <pc:sldChg chg="modTransition">
        <pc:chgData name="Darshan Gohil" userId="247bc32d094a06d8" providerId="LiveId" clId="{B5B4A916-6639-4B2E-80A7-27DA720455B7}" dt="2025-08-23T15:31:09.199" v="34"/>
        <pc:sldMkLst>
          <pc:docMk/>
          <pc:sldMk cId="0" sldId="262"/>
        </pc:sldMkLst>
      </pc:sldChg>
      <pc:sldChg chg="modTransition">
        <pc:chgData name="Darshan Gohil" userId="247bc32d094a06d8" providerId="LiveId" clId="{B5B4A916-6639-4B2E-80A7-27DA720455B7}" dt="2025-08-23T15:31:11.895" v="35"/>
        <pc:sldMkLst>
          <pc:docMk/>
          <pc:sldMk cId="0" sldId="263"/>
        </pc:sldMkLst>
      </pc:sldChg>
      <pc:sldChg chg="modTransition">
        <pc:chgData name="Darshan Gohil" userId="247bc32d094a06d8" providerId="LiveId" clId="{B5B4A916-6639-4B2E-80A7-27DA720455B7}" dt="2025-08-23T15:31:13.803" v="36"/>
        <pc:sldMkLst>
          <pc:docMk/>
          <pc:sldMk cId="0" sldId="264"/>
        </pc:sldMkLst>
      </pc:sldChg>
      <pc:sldChg chg="modTransition">
        <pc:chgData name="Darshan Gohil" userId="247bc32d094a06d8" providerId="LiveId" clId="{B5B4A916-6639-4B2E-80A7-27DA720455B7}" dt="2025-08-23T15:31:15.787" v="37"/>
        <pc:sldMkLst>
          <pc:docMk/>
          <pc:sldMk cId="0" sldId="265"/>
        </pc:sldMkLst>
      </pc:sldChg>
      <pc:sldChg chg="addSp delSp modSp add mod">
        <pc:chgData name="Darshan Gohil" userId="247bc32d094a06d8" providerId="LiveId" clId="{B5B4A916-6639-4B2E-80A7-27DA720455B7}" dt="2025-08-24T06:26:09.616" v="751"/>
        <pc:sldMkLst>
          <pc:docMk/>
          <pc:sldMk cId="527825119" sldId="266"/>
        </pc:sldMkLst>
        <pc:spChg chg="add del mod">
          <ac:chgData name="Darshan Gohil" userId="247bc32d094a06d8" providerId="LiveId" clId="{B5B4A916-6639-4B2E-80A7-27DA720455B7}" dt="2025-08-24T06:26:09.040" v="750" actId="478"/>
          <ac:spMkLst>
            <pc:docMk/>
            <pc:sldMk cId="527825119" sldId="266"/>
            <ac:spMk id="17" creationId="{22F50656-94A3-8F49-1257-37DB9755184C}"/>
          </ac:spMkLst>
        </pc:spChg>
        <pc:spChg chg="add mod">
          <ac:chgData name="Darshan Gohil" userId="247bc32d094a06d8" providerId="LiveId" clId="{B5B4A916-6639-4B2E-80A7-27DA720455B7}" dt="2025-08-24T06:26:09.616" v="751"/>
          <ac:spMkLst>
            <pc:docMk/>
            <pc:sldMk cId="527825119" sldId="266"/>
            <ac:spMk id="18" creationId="{C90EB50A-1F6F-53E2-751D-707E2002EA51}"/>
          </ac:spMkLst>
        </pc:spChg>
        <pc:spChg chg="mod">
          <ac:chgData name="Darshan Gohil" userId="247bc32d094a06d8" providerId="LiveId" clId="{B5B4A916-6639-4B2E-80A7-27DA720455B7}" dt="2025-08-23T16:30:50.833" v="381" actId="20577"/>
          <ac:spMkLst>
            <pc:docMk/>
            <pc:sldMk cId="527825119" sldId="266"/>
            <ac:spMk id="24" creationId="{BB215EF3-7859-EE5D-6415-B9994044F833}"/>
          </ac:spMkLst>
        </pc:spChg>
        <pc:spChg chg="mod">
          <ac:chgData name="Darshan Gohil" userId="247bc32d094a06d8" providerId="LiveId" clId="{B5B4A916-6639-4B2E-80A7-27DA720455B7}" dt="2025-08-23T16:33:37.787" v="464" actId="1076"/>
          <ac:spMkLst>
            <pc:docMk/>
            <pc:sldMk cId="527825119" sldId="266"/>
            <ac:spMk id="25" creationId="{92ADA660-1762-0BD2-6A2C-F188346758A1}"/>
          </ac:spMkLst>
        </pc:spChg>
        <pc:spChg chg="mod">
          <ac:chgData name="Darshan Gohil" userId="247bc32d094a06d8" providerId="LiveId" clId="{B5B4A916-6639-4B2E-80A7-27DA720455B7}" dt="2025-08-23T16:34:37.377" v="479" actId="20577"/>
          <ac:spMkLst>
            <pc:docMk/>
            <pc:sldMk cId="527825119" sldId="266"/>
            <ac:spMk id="28" creationId="{78AD662B-00CE-5E26-0866-A4BAD6E6BDF9}"/>
          </ac:spMkLst>
        </pc:spChg>
        <pc:spChg chg="del mod">
          <ac:chgData name="Darshan Gohil" userId="247bc32d094a06d8" providerId="LiveId" clId="{B5B4A916-6639-4B2E-80A7-27DA720455B7}" dt="2025-08-23T16:35:11.074" v="529" actId="478"/>
          <ac:spMkLst>
            <pc:docMk/>
            <pc:sldMk cId="527825119" sldId="266"/>
            <ac:spMk id="29" creationId="{DFF6052D-D29A-40C7-A58E-37D2D8A6244A}"/>
          </ac:spMkLst>
        </pc:spChg>
        <pc:spChg chg="del">
          <ac:chgData name="Darshan Gohil" userId="247bc32d094a06d8" providerId="LiveId" clId="{B5B4A916-6639-4B2E-80A7-27DA720455B7}" dt="2025-08-23T16:36:38.712" v="671" actId="478"/>
          <ac:spMkLst>
            <pc:docMk/>
            <pc:sldMk cId="527825119" sldId="266"/>
            <ac:spMk id="30" creationId="{F4329BA2-C864-81A0-3FD9-153F0D4048A6}"/>
          </ac:spMkLst>
        </pc:spChg>
        <pc:spChg chg="mod">
          <ac:chgData name="Darshan Gohil" userId="247bc32d094a06d8" providerId="LiveId" clId="{B5B4A916-6639-4B2E-80A7-27DA720455B7}" dt="2025-08-23T16:37:01.295" v="676" actId="1076"/>
          <ac:spMkLst>
            <pc:docMk/>
            <pc:sldMk cId="527825119" sldId="266"/>
            <ac:spMk id="31" creationId="{1278B61A-21AF-E225-2DB9-7E3CB1EA81C4}"/>
          </ac:spMkLst>
        </pc:spChg>
        <pc:spChg chg="del">
          <ac:chgData name="Darshan Gohil" userId="247bc32d094a06d8" providerId="LiveId" clId="{B5B4A916-6639-4B2E-80A7-27DA720455B7}" dt="2025-08-23T16:36:46.260" v="673" actId="478"/>
          <ac:spMkLst>
            <pc:docMk/>
            <pc:sldMk cId="527825119" sldId="266"/>
            <ac:spMk id="32" creationId="{FEE90FAB-EAC4-DE2A-56E2-5F6BFC522A6A}"/>
          </ac:spMkLst>
        </pc:spChg>
        <pc:grpChg chg="mod">
          <ac:chgData name="Darshan Gohil" userId="247bc32d094a06d8" providerId="LiveId" clId="{B5B4A916-6639-4B2E-80A7-27DA720455B7}" dt="2025-08-23T16:33:31.429" v="463" actId="1076"/>
          <ac:grpSpMkLst>
            <pc:docMk/>
            <pc:sldMk cId="527825119" sldId="266"/>
            <ac:grpSpMk id="2" creationId="{FAA967B3-9E74-460B-66C8-73028E954774}"/>
          </ac:grpSpMkLst>
        </pc:grpChg>
        <pc:grpChg chg="mod">
          <ac:chgData name="Darshan Gohil" userId="247bc32d094a06d8" providerId="LiveId" clId="{B5B4A916-6639-4B2E-80A7-27DA720455B7}" dt="2025-08-23T16:33:46.140" v="465" actId="1076"/>
          <ac:grpSpMkLst>
            <pc:docMk/>
            <pc:sldMk cId="527825119" sldId="266"/>
            <ac:grpSpMk id="5" creationId="{4BD674F7-1295-9ACA-CDAB-267122BF26D9}"/>
          </ac:grpSpMkLst>
        </pc:grpChg>
        <pc:grpChg chg="del">
          <ac:chgData name="Darshan Gohil" userId="247bc32d094a06d8" providerId="LiveId" clId="{B5B4A916-6639-4B2E-80A7-27DA720455B7}" dt="2025-08-23T16:36:41.301" v="672" actId="478"/>
          <ac:grpSpMkLst>
            <pc:docMk/>
            <pc:sldMk cId="527825119" sldId="266"/>
            <ac:grpSpMk id="17" creationId="{D34DE561-B64C-B67A-65E1-A158B49844CA}"/>
          </ac:grpSpMkLst>
        </pc:grpChg>
        <pc:grpChg chg="del">
          <ac:chgData name="Darshan Gohil" userId="247bc32d094a06d8" providerId="LiveId" clId="{B5B4A916-6639-4B2E-80A7-27DA720455B7}" dt="2025-08-23T16:36:55.746" v="675" actId="478"/>
          <ac:grpSpMkLst>
            <pc:docMk/>
            <pc:sldMk cId="527825119" sldId="266"/>
            <ac:grpSpMk id="20" creationId="{469B349F-71D2-A261-CA6A-DC3F48C35962}"/>
          </ac:grpSpMkLst>
        </pc:grpChg>
      </pc:sldChg>
      <pc:sldChg chg="add">
        <pc:chgData name="Darshan Gohil" userId="247bc32d094a06d8" providerId="LiveId" clId="{B5B4A916-6639-4B2E-80A7-27DA720455B7}" dt="2025-08-23T16:31:47.024" v="410" actId="2890"/>
        <pc:sldMkLst>
          <pc:docMk/>
          <pc:sldMk cId="3633643510" sldId="267"/>
        </pc:sldMkLst>
      </pc:sldChg>
      <pc:sldChg chg="addSp delSp modSp add mod">
        <pc:chgData name="Darshan Gohil" userId="247bc32d094a06d8" providerId="LiveId" clId="{B5B4A916-6639-4B2E-80A7-27DA720455B7}" dt="2025-08-24T06:26:05.042" v="749"/>
        <pc:sldMkLst>
          <pc:docMk/>
          <pc:sldMk cId="1562916216" sldId="268"/>
        </pc:sldMkLst>
        <pc:spChg chg="add del mod">
          <ac:chgData name="Darshan Gohil" userId="247bc32d094a06d8" providerId="LiveId" clId="{B5B4A916-6639-4B2E-80A7-27DA720455B7}" dt="2025-08-24T06:26:04.414" v="748" actId="478"/>
          <ac:spMkLst>
            <pc:docMk/>
            <pc:sldMk cId="1562916216" sldId="268"/>
            <ac:spMk id="21" creationId="{34520D36-45A8-07AD-07A0-44E38CEF1187}"/>
          </ac:spMkLst>
        </pc:spChg>
        <pc:spChg chg="add mod">
          <ac:chgData name="Darshan Gohil" userId="247bc32d094a06d8" providerId="LiveId" clId="{B5B4A916-6639-4B2E-80A7-27DA720455B7}" dt="2025-08-24T06:26:05.042" v="749"/>
          <ac:spMkLst>
            <pc:docMk/>
            <pc:sldMk cId="1562916216" sldId="268"/>
            <ac:spMk id="22" creationId="{2E44FAD0-8A4E-D919-6D60-137F973D9D31}"/>
          </ac:spMkLst>
        </pc:spChg>
        <pc:spChg chg="del">
          <ac:chgData name="Darshan Gohil" userId="247bc32d094a06d8" providerId="LiveId" clId="{B5B4A916-6639-4B2E-80A7-27DA720455B7}" dt="2025-08-23T16:41:50.874" v="743" actId="478"/>
          <ac:spMkLst>
            <pc:docMk/>
            <pc:sldMk cId="1562916216" sldId="268"/>
            <ac:spMk id="23" creationId="{AD7B60EE-E0AC-C6EC-BFDC-E3885F70DFFE}"/>
          </ac:spMkLst>
        </pc:spChg>
        <pc:spChg chg="del">
          <ac:chgData name="Darshan Gohil" userId="247bc32d094a06d8" providerId="LiveId" clId="{B5B4A916-6639-4B2E-80A7-27DA720455B7}" dt="2025-08-23T16:41:50.874" v="743" actId="478"/>
          <ac:spMkLst>
            <pc:docMk/>
            <pc:sldMk cId="1562916216" sldId="268"/>
            <ac:spMk id="24" creationId="{9ED4874B-5469-9C84-5602-BD0F0E35DB97}"/>
          </ac:spMkLst>
        </pc:spChg>
        <pc:spChg chg="del">
          <ac:chgData name="Darshan Gohil" userId="247bc32d094a06d8" providerId="LiveId" clId="{B5B4A916-6639-4B2E-80A7-27DA720455B7}" dt="2025-08-23T16:41:50.874" v="743" actId="478"/>
          <ac:spMkLst>
            <pc:docMk/>
            <pc:sldMk cId="1562916216" sldId="268"/>
            <ac:spMk id="25" creationId="{33076C65-A44F-558A-E72C-131194E8A59C}"/>
          </ac:spMkLst>
        </pc:spChg>
        <pc:spChg chg="del">
          <ac:chgData name="Darshan Gohil" userId="247bc32d094a06d8" providerId="LiveId" clId="{B5B4A916-6639-4B2E-80A7-27DA720455B7}" dt="2025-08-23T16:41:50.874" v="743" actId="478"/>
          <ac:spMkLst>
            <pc:docMk/>
            <pc:sldMk cId="1562916216" sldId="268"/>
            <ac:spMk id="26" creationId="{F8C30DA8-2E27-B561-B4F6-4282F93DA146}"/>
          </ac:spMkLst>
        </pc:spChg>
        <pc:spChg chg="mod">
          <ac:chgData name="Darshan Gohil" userId="247bc32d094a06d8" providerId="LiveId" clId="{B5B4A916-6639-4B2E-80A7-27DA720455B7}" dt="2025-08-23T16:41:25.001" v="742" actId="20577"/>
          <ac:spMkLst>
            <pc:docMk/>
            <pc:sldMk cId="1562916216" sldId="268"/>
            <ac:spMk id="28" creationId="{8DCFFDE5-A7EC-FA98-6E82-607458748872}"/>
          </ac:spMkLst>
        </pc:spChg>
        <pc:grpChg chg="del">
          <ac:chgData name="Darshan Gohil" userId="247bc32d094a06d8" providerId="LiveId" clId="{B5B4A916-6639-4B2E-80A7-27DA720455B7}" dt="2025-08-23T16:41:50.874" v="743" actId="478"/>
          <ac:grpSpMkLst>
            <pc:docMk/>
            <pc:sldMk cId="1562916216" sldId="268"/>
            <ac:grpSpMk id="2" creationId="{BC3DFC92-2840-906F-6EDB-E02302A008AC}"/>
          </ac:grpSpMkLst>
        </pc:grpChg>
        <pc:grpChg chg="del">
          <ac:chgData name="Darshan Gohil" userId="247bc32d094a06d8" providerId="LiveId" clId="{B5B4A916-6639-4B2E-80A7-27DA720455B7}" dt="2025-08-23T16:41:50.874" v="743" actId="478"/>
          <ac:grpSpMkLst>
            <pc:docMk/>
            <pc:sldMk cId="1562916216" sldId="268"/>
            <ac:grpSpMk id="5" creationId="{089AB4BA-8B6C-57CE-2DAD-25EFECDB047D}"/>
          </ac:grpSpMkLst>
        </pc:grpChg>
      </pc:sldChg>
      <pc:sldChg chg="add del setBg">
        <pc:chgData name="Darshan Gohil" userId="247bc32d094a06d8" providerId="LiveId" clId="{B5B4A916-6639-4B2E-80A7-27DA720455B7}" dt="2025-08-24T06:25:14.604" v="746"/>
        <pc:sldMkLst>
          <pc:docMk/>
          <pc:sldMk cId="3587602441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7.sv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679019" y="0"/>
            <a:ext cx="4264059" cy="10287000"/>
            <a:chOff x="0" y="0"/>
            <a:chExt cx="1123044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3870" y="1132236"/>
            <a:ext cx="6661407" cy="298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8532" b="1" spc="-49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 Using </a:t>
            </a:r>
          </a:p>
          <a:p>
            <a:pPr algn="just">
              <a:lnSpc>
                <a:spcPts val="7679"/>
              </a:lnSpc>
            </a:pPr>
            <a:r>
              <a:rPr lang="en-US" sz="8532" b="1" spc="-49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498499" y="1954177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020719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878919" y="3700556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EC278-80E9-32BA-F9A3-56913D8A7283}"/>
              </a:ext>
            </a:extLst>
          </p:cNvPr>
          <p:cNvSpPr txBox="1"/>
          <p:nvPr/>
        </p:nvSpPr>
        <p:spPr>
          <a:xfrm>
            <a:off x="1023870" y="6362700"/>
            <a:ext cx="9468464" cy="2938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ct val="200000"/>
              </a:lnSpc>
            </a:pPr>
            <a:r>
              <a:rPr lang="en-US" sz="2400" b="1" spc="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 Darshan Gohil</a:t>
            </a:r>
          </a:p>
          <a:p>
            <a:pPr marL="0" lvl="0" indent="0" algn="l">
              <a:lnSpc>
                <a:spcPct val="200000"/>
              </a:lnSpc>
            </a:pPr>
            <a:r>
              <a:rPr lang="en-US" sz="2400" b="1" spc="4" dirty="0">
                <a:solidFill>
                  <a:srgbClr val="101B40"/>
                </a:solidFill>
                <a:latin typeface="Montserrat Bold"/>
                <a:ea typeface="Montserrat"/>
                <a:cs typeface="Montserrat"/>
                <a:sym typeface="Montserrat Bold"/>
              </a:rPr>
              <a:t>Branch: IT</a:t>
            </a:r>
          </a:p>
          <a:p>
            <a:pPr marL="0" lvl="0" indent="0" algn="l">
              <a:lnSpc>
                <a:spcPct val="200000"/>
              </a:lnSpc>
            </a:pPr>
            <a:r>
              <a:rPr lang="en-US" sz="2400" b="1" spc="4" dirty="0">
                <a:solidFill>
                  <a:srgbClr val="101B40"/>
                </a:solidFill>
                <a:latin typeface="Montserrat Bold"/>
                <a:ea typeface="Montserrat"/>
                <a:cs typeface="Montserrat"/>
                <a:sym typeface="Montserrat Bold"/>
              </a:rPr>
              <a:t>Enroll No: 22002170210019</a:t>
            </a:r>
          </a:p>
          <a:p>
            <a:pPr marL="0" lvl="0" indent="0" algn="l">
              <a:lnSpc>
                <a:spcPct val="200000"/>
              </a:lnSpc>
            </a:pPr>
            <a:r>
              <a:rPr lang="en-US" sz="2400" b="1" spc="4" dirty="0">
                <a:solidFill>
                  <a:srgbClr val="101B40"/>
                </a:solidFill>
                <a:latin typeface="Montserrat Bold"/>
                <a:ea typeface="Montserrat"/>
                <a:cs typeface="Montserrat"/>
                <a:sym typeface="Montserrat Bold"/>
              </a:rPr>
              <a:t>Roll No: 299</a:t>
            </a:r>
            <a:endParaRPr lang="en-US" sz="2400" spc="4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6791" y="473207"/>
            <a:ext cx="10526119" cy="814592"/>
            <a:chOff x="0" y="0"/>
            <a:chExt cx="2494114" cy="214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90152" y="455312"/>
            <a:ext cx="1685552" cy="733592"/>
            <a:chOff x="0" y="-38100"/>
            <a:chExt cx="385586" cy="193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5586" cy="155110"/>
            </a:xfrm>
            <a:custGeom>
              <a:avLst/>
              <a:gdLst/>
              <a:ahLst/>
              <a:cxnLst/>
              <a:rect l="l" t="t" r="r" b="b"/>
              <a:pathLst>
                <a:path w="385586" h="155110">
                  <a:moveTo>
                    <a:pt x="77555" y="0"/>
                  </a:moveTo>
                  <a:lnTo>
                    <a:pt x="308031" y="0"/>
                  </a:lnTo>
                  <a:cubicBezTo>
                    <a:pt x="350864" y="0"/>
                    <a:pt x="385586" y="34722"/>
                    <a:pt x="385586" y="77555"/>
                  </a:cubicBezTo>
                  <a:lnTo>
                    <a:pt x="385586" y="77555"/>
                  </a:lnTo>
                  <a:cubicBezTo>
                    <a:pt x="385586" y="120387"/>
                    <a:pt x="350864" y="155110"/>
                    <a:pt x="308031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85586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2408823" y="1737283"/>
            <a:ext cx="5879177" cy="6812433"/>
            <a:chOff x="0" y="0"/>
            <a:chExt cx="910838" cy="1055424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868700" y="0"/>
                  </a:moveTo>
                  <a:lnTo>
                    <a:pt x="42139" y="0"/>
                  </a:lnTo>
                  <a:cubicBezTo>
                    <a:pt x="18866" y="0"/>
                    <a:pt x="0" y="18866"/>
                    <a:pt x="0" y="42139"/>
                  </a:cubicBezTo>
                  <a:lnTo>
                    <a:pt x="0" y="1013285"/>
                  </a:lnTo>
                  <a:cubicBezTo>
                    <a:pt x="0" y="1036558"/>
                    <a:pt x="18866" y="1055424"/>
                    <a:pt x="42139" y="1055424"/>
                  </a:cubicBezTo>
                  <a:lnTo>
                    <a:pt x="868700" y="1055424"/>
                  </a:lnTo>
                  <a:cubicBezTo>
                    <a:pt x="891972" y="1055424"/>
                    <a:pt x="910838" y="1036558"/>
                    <a:pt x="910838" y="1013285"/>
                  </a:cubicBezTo>
                  <a:lnTo>
                    <a:pt x="910838" y="42139"/>
                  </a:lnTo>
                  <a:cubicBezTo>
                    <a:pt x="910838" y="18866"/>
                    <a:pt x="891972" y="0"/>
                    <a:pt x="868700" y="0"/>
                  </a:cubicBezTo>
                  <a:close/>
                </a:path>
              </a:pathLst>
            </a:custGeom>
            <a:blipFill>
              <a:blip r:embed="rId4"/>
              <a:stretch>
                <a:fillRect l="-13444" r="-6036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911384" y="6647469"/>
            <a:ext cx="2728557" cy="2387487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84782" y="2818747"/>
            <a:ext cx="1543050" cy="15430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067618" y="3301583"/>
            <a:ext cx="577379" cy="57737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9079851" y="7517948"/>
            <a:ext cx="2580316" cy="2580316"/>
          </a:xfrm>
          <a:custGeom>
            <a:avLst/>
            <a:gdLst/>
            <a:ahLst/>
            <a:cxnLst/>
            <a:rect l="l" t="t" r="r" b="b"/>
            <a:pathLst>
              <a:path w="2580316" h="2580316">
                <a:moveTo>
                  <a:pt x="0" y="0"/>
                </a:moveTo>
                <a:lnTo>
                  <a:pt x="2580316" y="0"/>
                </a:lnTo>
                <a:lnTo>
                  <a:pt x="2580316" y="2580315"/>
                </a:lnTo>
                <a:lnTo>
                  <a:pt x="0" y="258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6613511" y="742004"/>
            <a:ext cx="1907081" cy="30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957843" y="74200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 dirty="0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69179" y="726166"/>
            <a:ext cx="2122741" cy="30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07573" y="744457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4800" y="2511963"/>
            <a:ext cx="10941808" cy="6952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2" algn="just">
              <a:lnSpc>
                <a:spcPts val="5474"/>
              </a:lnSpc>
            </a:pPr>
            <a:r>
              <a:rPr lang="en-US" sz="2400" dirty="0">
                <a:latin typeface="Montserrat Bold" panose="00000800000000000000" charset="0"/>
              </a:rPr>
              <a:t>What is Chatbot?</a:t>
            </a:r>
          </a:p>
          <a:p>
            <a:pPr marL="1371600" lvl="2" indent="-457200" algn="just">
              <a:lnSpc>
                <a:spcPts val="547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Bold" panose="00000800000000000000" charset="0"/>
              </a:rPr>
              <a:t>Software application for text or voice-based conversation.</a:t>
            </a:r>
          </a:p>
          <a:p>
            <a:pPr lvl="2" algn="just">
              <a:lnSpc>
                <a:spcPts val="5474"/>
              </a:lnSpc>
            </a:pPr>
            <a:endParaRPr lang="en-US" sz="2400" dirty="0">
              <a:latin typeface="Montserrat Bold" panose="00000800000000000000" charset="0"/>
            </a:endParaRPr>
          </a:p>
          <a:p>
            <a:pPr lvl="2" algn="just">
              <a:lnSpc>
                <a:spcPts val="5474"/>
              </a:lnSpc>
            </a:pPr>
            <a:r>
              <a:rPr lang="en-US" sz="2400" dirty="0">
                <a:latin typeface="Montserrat Bold" panose="00000800000000000000" charset="0"/>
              </a:rPr>
              <a:t>What are Large Language Models (LLMs)?</a:t>
            </a:r>
          </a:p>
          <a:p>
            <a:pPr marL="1371600" lvl="2" indent="-457200" algn="just">
              <a:lnSpc>
                <a:spcPts val="547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Bold" panose="00000800000000000000" charset="0"/>
              </a:rPr>
              <a:t>AI models trained on massive datasets of text.</a:t>
            </a:r>
          </a:p>
          <a:p>
            <a:pPr marL="1371600" lvl="2" indent="-457200" algn="just">
              <a:lnSpc>
                <a:spcPts val="5474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Bold" panose="00000800000000000000" charset="0"/>
              </a:rPr>
              <a:t>Capable of understanding and generating human-like responses.</a:t>
            </a:r>
          </a:p>
          <a:p>
            <a:pPr lvl="3" algn="just">
              <a:lnSpc>
                <a:spcPts val="5474"/>
              </a:lnSpc>
            </a:pPr>
            <a:endParaRPr lang="en-US" sz="2400" dirty="0">
              <a:latin typeface="Montserrat Bold" panose="00000800000000000000" charset="0"/>
            </a:endParaRPr>
          </a:p>
          <a:p>
            <a:pPr lvl="3" algn="just">
              <a:lnSpc>
                <a:spcPts val="5474"/>
              </a:lnSpc>
            </a:pPr>
            <a:endParaRPr lang="en-US" sz="2400" spc="-302" dirty="0">
              <a:solidFill>
                <a:srgbClr val="101B40"/>
              </a:solidFill>
              <a:latin typeface="Montserrat Bold" panose="00000800000000000000" charset="0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5474"/>
              </a:lnSpc>
            </a:pPr>
            <a:endParaRPr lang="en-US" sz="2400" spc="-302" dirty="0">
              <a:solidFill>
                <a:srgbClr val="101B40"/>
              </a:solidFill>
              <a:latin typeface="Montserrat Bold" panose="000008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A8C15F5-AF00-D601-D336-2B557809B8D5}"/>
              </a:ext>
            </a:extLst>
          </p:cNvPr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0A8AC-7280-4FB1-C000-A2AB7458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A967B3-9E74-460B-66C8-73028E954774}"/>
              </a:ext>
            </a:extLst>
          </p:cNvPr>
          <p:cNvGrpSpPr/>
          <p:nvPr/>
        </p:nvGrpSpPr>
        <p:grpSpPr>
          <a:xfrm>
            <a:off x="4209910" y="476785"/>
            <a:ext cx="9868179" cy="814592"/>
            <a:chOff x="0" y="0"/>
            <a:chExt cx="2494114" cy="214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06609C-2250-195D-BAD0-04DEC237DA1A}"/>
                </a:ext>
              </a:extLst>
            </p:cNvPr>
            <p:cNvSpPr/>
            <p:nvPr/>
          </p:nvSpPr>
          <p:spPr>
            <a:xfrm>
              <a:off x="0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F3E30A7-EFE2-DEDE-80D8-E802795A4E8F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BD674F7-1295-9ACA-CDAB-267122BF26D9}"/>
              </a:ext>
            </a:extLst>
          </p:cNvPr>
          <p:cNvGrpSpPr/>
          <p:nvPr/>
        </p:nvGrpSpPr>
        <p:grpSpPr>
          <a:xfrm>
            <a:off x="6417706" y="435013"/>
            <a:ext cx="2263294" cy="733593"/>
            <a:chOff x="0" y="-38100"/>
            <a:chExt cx="438737" cy="1932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42DEE7D-2FEC-8189-892D-E87B9E231A81}"/>
                </a:ext>
              </a:extLst>
            </p:cNvPr>
            <p:cNvSpPr/>
            <p:nvPr/>
          </p:nvSpPr>
          <p:spPr>
            <a:xfrm>
              <a:off x="0" y="0"/>
              <a:ext cx="438737" cy="155110"/>
            </a:xfrm>
            <a:custGeom>
              <a:avLst/>
              <a:gdLst/>
              <a:ahLst/>
              <a:cxnLst/>
              <a:rect l="l" t="t" r="r" b="b"/>
              <a:pathLst>
                <a:path w="438737" h="155110">
                  <a:moveTo>
                    <a:pt x="77555" y="0"/>
                  </a:moveTo>
                  <a:lnTo>
                    <a:pt x="361182" y="0"/>
                  </a:lnTo>
                  <a:cubicBezTo>
                    <a:pt x="404015" y="0"/>
                    <a:pt x="438737" y="34722"/>
                    <a:pt x="438737" y="77555"/>
                  </a:cubicBezTo>
                  <a:lnTo>
                    <a:pt x="438737" y="77555"/>
                  </a:lnTo>
                  <a:cubicBezTo>
                    <a:pt x="438737" y="120387"/>
                    <a:pt x="404015" y="155110"/>
                    <a:pt x="361182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BAD0269-B49B-1815-0965-8E455331A905}"/>
                </a:ext>
              </a:extLst>
            </p:cNvPr>
            <p:cNvSpPr txBox="1"/>
            <p:nvPr/>
          </p:nvSpPr>
          <p:spPr>
            <a:xfrm>
              <a:off x="0" y="-38100"/>
              <a:ext cx="438737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75BC90C-B87A-B5E1-1D7F-AC59D5C95E11}"/>
              </a:ext>
            </a:extLst>
          </p:cNvPr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534A105-0052-C8FD-A468-D62D444D9E59}"/>
              </a:ext>
            </a:extLst>
          </p:cNvPr>
          <p:cNvGrpSpPr/>
          <p:nvPr/>
        </p:nvGrpSpPr>
        <p:grpSpPr>
          <a:xfrm>
            <a:off x="11126616" y="2222524"/>
            <a:ext cx="5879177" cy="6812433"/>
            <a:chOff x="0" y="0"/>
            <a:chExt cx="910838" cy="105542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93D541-710C-2EED-85DE-4751AE79DD37}"/>
                </a:ext>
              </a:extLst>
            </p:cNvPr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8652" t="-32685" r="-32114"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55FAE22-AAA4-84FD-C98B-57CCCF124931}"/>
              </a:ext>
            </a:extLst>
          </p:cNvPr>
          <p:cNvGrpSpPr/>
          <p:nvPr/>
        </p:nvGrpSpPr>
        <p:grpSpPr>
          <a:xfrm>
            <a:off x="15492906" y="1840347"/>
            <a:ext cx="1766394" cy="176639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9B7F8C4-D6C8-B069-6F99-65C414AA13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BE342E5-20EF-D71F-B7AF-6B708867176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92AF79A-7FAF-279E-C583-B0E214B40AC1}"/>
              </a:ext>
            </a:extLst>
          </p:cNvPr>
          <p:cNvGrpSpPr/>
          <p:nvPr/>
        </p:nvGrpSpPr>
        <p:grpSpPr>
          <a:xfrm>
            <a:off x="16045629" y="2393069"/>
            <a:ext cx="660949" cy="660949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59A6E03-613B-D222-258F-22099F31F7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C7549C26-15B3-BB68-E23D-89598B2C44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569DF0B-C88F-E891-C2F8-81F01FA56B2E}"/>
              </a:ext>
            </a:extLst>
          </p:cNvPr>
          <p:cNvSpPr txBox="1"/>
          <p:nvPr/>
        </p:nvSpPr>
        <p:spPr>
          <a:xfrm>
            <a:off x="4441856" y="729745"/>
            <a:ext cx="166255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B215EF3-7859-EE5D-6415-B9994044F833}"/>
              </a:ext>
            </a:extLst>
          </p:cNvPr>
          <p:cNvSpPr txBox="1"/>
          <p:nvPr/>
        </p:nvSpPr>
        <p:spPr>
          <a:xfrm>
            <a:off x="9356176" y="72974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2ADA660-1762-0BD2-6A2C-F188346758A1}"/>
              </a:ext>
            </a:extLst>
          </p:cNvPr>
          <p:cNvSpPr txBox="1"/>
          <p:nvPr/>
        </p:nvSpPr>
        <p:spPr>
          <a:xfrm>
            <a:off x="6422622" y="729744"/>
            <a:ext cx="2224974" cy="30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 dirty="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7EB3B10-FD22-C831-FFE6-5000C3470243}"/>
              </a:ext>
            </a:extLst>
          </p:cNvPr>
          <p:cNvSpPr txBox="1"/>
          <p:nvPr/>
        </p:nvSpPr>
        <p:spPr>
          <a:xfrm>
            <a:off x="11594836" y="729745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8AD662B-00CE-5E26-0866-A4BAD6E6BDF9}"/>
              </a:ext>
            </a:extLst>
          </p:cNvPr>
          <p:cNvSpPr txBox="1"/>
          <p:nvPr/>
        </p:nvSpPr>
        <p:spPr>
          <a:xfrm>
            <a:off x="1315508" y="2060599"/>
            <a:ext cx="8978193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278B61A-21AF-E225-2DB9-7E3CB1EA81C4}"/>
              </a:ext>
            </a:extLst>
          </p:cNvPr>
          <p:cNvSpPr txBox="1"/>
          <p:nvPr/>
        </p:nvSpPr>
        <p:spPr>
          <a:xfrm>
            <a:off x="1282207" y="3606741"/>
            <a:ext cx="8186786" cy="379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Improved user experience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Reduced workload on human agents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Handles large volumes of queries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Cost-efficient solution</a:t>
            </a:r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C90EB50A-1F6F-53E2-751D-707E2002EA51}"/>
              </a:ext>
            </a:extLst>
          </p:cNvPr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2782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350B01-A2CC-9C64-2F94-077A6D35A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FA3B6BC-9F89-7158-92AE-0C47494C39B8}"/>
              </a:ext>
            </a:extLst>
          </p:cNvPr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0D4473B-A829-CF0B-03FF-247F9DD54A98}"/>
              </a:ext>
            </a:extLst>
          </p:cNvPr>
          <p:cNvGrpSpPr/>
          <p:nvPr/>
        </p:nvGrpSpPr>
        <p:grpSpPr>
          <a:xfrm>
            <a:off x="11126616" y="2222524"/>
            <a:ext cx="5879177" cy="6812433"/>
            <a:chOff x="0" y="0"/>
            <a:chExt cx="910838" cy="1055424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B51E661-41D6-A358-3A57-8AFCFC4434EE}"/>
                </a:ext>
              </a:extLst>
            </p:cNvPr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98652" t="-32685" r="-32114"/>
              </a:stretch>
            </a:blip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B07B9CF-380B-1168-6026-D738A65EA437}"/>
              </a:ext>
            </a:extLst>
          </p:cNvPr>
          <p:cNvGrpSpPr/>
          <p:nvPr/>
        </p:nvGrpSpPr>
        <p:grpSpPr>
          <a:xfrm>
            <a:off x="15492906" y="1840347"/>
            <a:ext cx="1766394" cy="176639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274E135-7F9D-9A59-4839-87CCF881BC8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BB0CF56-E200-C71B-BF94-5001E30092C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04568B6-4951-E491-0683-7B5AC23C7909}"/>
              </a:ext>
            </a:extLst>
          </p:cNvPr>
          <p:cNvGrpSpPr/>
          <p:nvPr/>
        </p:nvGrpSpPr>
        <p:grpSpPr>
          <a:xfrm>
            <a:off x="16045629" y="2393069"/>
            <a:ext cx="660949" cy="660949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D75DDC5-279D-D91A-5B3E-6EC7F07FB6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CFD61B3-6B66-F513-563E-80961F7B802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8DCFFDE5-A7EC-FA98-6E82-607458748872}"/>
              </a:ext>
            </a:extLst>
          </p:cNvPr>
          <p:cNvSpPr txBox="1"/>
          <p:nvPr/>
        </p:nvSpPr>
        <p:spPr>
          <a:xfrm>
            <a:off x="1315508" y="2060599"/>
            <a:ext cx="8978193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1C30C5CB-2B23-AC26-F3E0-DAEA5875DE7E}"/>
              </a:ext>
            </a:extLst>
          </p:cNvPr>
          <p:cNvSpPr txBox="1"/>
          <p:nvPr/>
        </p:nvSpPr>
        <p:spPr>
          <a:xfrm>
            <a:off x="1315508" y="3606741"/>
            <a:ext cx="7063045" cy="280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Bias in responses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Data privacy concerns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Misinterpretation of queries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AB02F59-926D-5E3A-7235-21E76EACB11F}"/>
              </a:ext>
            </a:extLst>
          </p:cNvPr>
          <p:cNvGrpSpPr/>
          <p:nvPr/>
        </p:nvGrpSpPr>
        <p:grpSpPr>
          <a:xfrm>
            <a:off x="4354888" y="440513"/>
            <a:ext cx="9469839" cy="814592"/>
            <a:chOff x="0" y="0"/>
            <a:chExt cx="2494114" cy="21454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412A07-BBF9-D013-10B7-FBE97010E6AF}"/>
                </a:ext>
              </a:extLst>
            </p:cNvPr>
            <p:cNvSpPr/>
            <p:nvPr/>
          </p:nvSpPr>
          <p:spPr>
            <a:xfrm>
              <a:off x="0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7FB5E0-CE56-7191-C15E-37E5FCAFA8DB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5351DC-1A50-384F-4082-2280AE914688}"/>
              </a:ext>
            </a:extLst>
          </p:cNvPr>
          <p:cNvGrpSpPr/>
          <p:nvPr/>
        </p:nvGrpSpPr>
        <p:grpSpPr>
          <a:xfrm>
            <a:off x="9169401" y="432723"/>
            <a:ext cx="2224974" cy="733593"/>
            <a:chOff x="0" y="-38100"/>
            <a:chExt cx="438737" cy="19321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99F9B1-815E-53BF-376D-FCECF7F70BAA}"/>
                </a:ext>
              </a:extLst>
            </p:cNvPr>
            <p:cNvSpPr/>
            <p:nvPr/>
          </p:nvSpPr>
          <p:spPr>
            <a:xfrm>
              <a:off x="0" y="0"/>
              <a:ext cx="438737" cy="155110"/>
            </a:xfrm>
            <a:custGeom>
              <a:avLst/>
              <a:gdLst/>
              <a:ahLst/>
              <a:cxnLst/>
              <a:rect l="l" t="t" r="r" b="b"/>
              <a:pathLst>
                <a:path w="438737" h="155110">
                  <a:moveTo>
                    <a:pt x="77555" y="0"/>
                  </a:moveTo>
                  <a:lnTo>
                    <a:pt x="361182" y="0"/>
                  </a:lnTo>
                  <a:cubicBezTo>
                    <a:pt x="404015" y="0"/>
                    <a:pt x="438737" y="34722"/>
                    <a:pt x="438737" y="77555"/>
                  </a:cubicBezTo>
                  <a:lnTo>
                    <a:pt x="438737" y="77555"/>
                  </a:lnTo>
                  <a:cubicBezTo>
                    <a:pt x="438737" y="120387"/>
                    <a:pt x="404015" y="155110"/>
                    <a:pt x="361182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C1773E2-73B4-2621-7C7E-5110DFA1DCF2}"/>
                </a:ext>
              </a:extLst>
            </p:cNvPr>
            <p:cNvSpPr txBox="1"/>
            <p:nvPr/>
          </p:nvSpPr>
          <p:spPr>
            <a:xfrm>
              <a:off x="0" y="-38100"/>
              <a:ext cx="438737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7" name="TextBox 23">
            <a:extLst>
              <a:ext uri="{FF2B5EF4-FFF2-40B4-BE49-F238E27FC236}">
                <a16:creationId xmlns:a16="http://schemas.microsoft.com/office/drawing/2014/main" id="{FB1E9222-E44B-D083-EAD0-A081A963C730}"/>
              </a:ext>
            </a:extLst>
          </p:cNvPr>
          <p:cNvSpPr txBox="1"/>
          <p:nvPr/>
        </p:nvSpPr>
        <p:spPr>
          <a:xfrm>
            <a:off x="4441856" y="729745"/>
            <a:ext cx="166255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245EEA32-9AD6-EAF9-3C33-16482001FAB0}"/>
              </a:ext>
            </a:extLst>
          </p:cNvPr>
          <p:cNvSpPr txBox="1"/>
          <p:nvPr/>
        </p:nvSpPr>
        <p:spPr>
          <a:xfrm>
            <a:off x="6574814" y="74200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5DD9E9A0-B767-D97A-89C2-5F0760D5A1B0}"/>
              </a:ext>
            </a:extLst>
          </p:cNvPr>
          <p:cNvSpPr txBox="1"/>
          <p:nvPr/>
        </p:nvSpPr>
        <p:spPr>
          <a:xfrm>
            <a:off x="9169401" y="717513"/>
            <a:ext cx="2224974" cy="30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 dirty="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01D51DB8-5B9C-6C30-79FC-A6F2077B437C}"/>
              </a:ext>
            </a:extLst>
          </p:cNvPr>
          <p:cNvSpPr txBox="1"/>
          <p:nvPr/>
        </p:nvSpPr>
        <p:spPr>
          <a:xfrm>
            <a:off x="11594836" y="729745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2E44FAD0-8A4E-D919-6D60-137F973D9D31}"/>
              </a:ext>
            </a:extLst>
          </p:cNvPr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6291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21703" y="0"/>
            <a:ext cx="4264059" cy="10287000"/>
            <a:chOff x="0" y="0"/>
            <a:chExt cx="1123044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1519" y="2150993"/>
            <a:ext cx="6968279" cy="6812433"/>
            <a:chOff x="0" y="0"/>
            <a:chExt cx="1079569" cy="10554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9569" cy="1055424"/>
            </a:xfrm>
            <a:custGeom>
              <a:avLst/>
              <a:gdLst/>
              <a:ahLst/>
              <a:cxnLst/>
              <a:rect l="l" t="t" r="r" b="b"/>
              <a:pathLst>
                <a:path w="1079569" h="1055424">
                  <a:moveTo>
                    <a:pt x="35553" y="0"/>
                  </a:moveTo>
                  <a:lnTo>
                    <a:pt x="1044016" y="0"/>
                  </a:lnTo>
                  <a:cubicBezTo>
                    <a:pt x="1063651" y="0"/>
                    <a:pt x="1079569" y="15918"/>
                    <a:pt x="1079569" y="35553"/>
                  </a:cubicBezTo>
                  <a:lnTo>
                    <a:pt x="1079569" y="1019871"/>
                  </a:lnTo>
                  <a:cubicBezTo>
                    <a:pt x="1079569" y="1029301"/>
                    <a:pt x="1075823" y="1038344"/>
                    <a:pt x="1069156" y="1045011"/>
                  </a:cubicBezTo>
                  <a:cubicBezTo>
                    <a:pt x="1062488" y="1051678"/>
                    <a:pt x="1053445" y="1055424"/>
                    <a:pt x="1044016" y="1055424"/>
                  </a:cubicBezTo>
                  <a:lnTo>
                    <a:pt x="35553" y="1055424"/>
                  </a:lnTo>
                  <a:cubicBezTo>
                    <a:pt x="15918" y="1055424"/>
                    <a:pt x="0" y="1039507"/>
                    <a:pt x="0" y="1019871"/>
                  </a:cubicBezTo>
                  <a:lnTo>
                    <a:pt x="0" y="35553"/>
                  </a:lnTo>
                  <a:cubicBezTo>
                    <a:pt x="0" y="15918"/>
                    <a:pt x="15918" y="0"/>
                    <a:pt x="35553" y="0"/>
                  </a:cubicBezTo>
                  <a:close/>
                </a:path>
              </a:pathLst>
            </a:custGeom>
            <a:blipFill>
              <a:blip r:embed="rId4"/>
              <a:stretch>
                <a:fillRect l="-23322" r="-2332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5609833" y="1585725"/>
            <a:ext cx="1822999" cy="18229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80267" y="2163252"/>
            <a:ext cx="682130" cy="6821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001000" y="2006627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98138" y="3408724"/>
            <a:ext cx="9261161" cy="3794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Customer Support: 24/7 assistance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Education: Tutoring answering queries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Entertainment: Companionship, Storytelling</a:t>
            </a:r>
          </a:p>
          <a:p>
            <a:pPr algn="just">
              <a:lnSpc>
                <a:spcPct val="200000"/>
              </a:lnSpc>
            </a:pPr>
            <a:r>
              <a:rPr lang="en-US" sz="3200" b="1" i="1" spc="-159" dirty="0">
                <a:solidFill>
                  <a:srgbClr val="8FA4C1"/>
                </a:solidFill>
                <a:latin typeface="Montserrat Semi-Bold Italics"/>
                <a:ea typeface="Montserrat Semi-Bold Italics"/>
                <a:cs typeface="Montserrat Semi-Bold Italics"/>
                <a:sym typeface="Montserrat Semi-Bold Italics"/>
              </a:rPr>
              <a:t>E-commerce: Personalized recommendations</a:t>
            </a: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DFE449FB-92A6-2B5D-73A2-6C33ADE37FB1}"/>
              </a:ext>
            </a:extLst>
          </p:cNvPr>
          <p:cNvGrpSpPr/>
          <p:nvPr/>
        </p:nvGrpSpPr>
        <p:grpSpPr>
          <a:xfrm>
            <a:off x="4436940" y="443139"/>
            <a:ext cx="9469839" cy="814592"/>
            <a:chOff x="0" y="0"/>
            <a:chExt cx="2494114" cy="214543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96080219-2389-5B85-C3EA-A533BB649709}"/>
                </a:ext>
              </a:extLst>
            </p:cNvPr>
            <p:cNvSpPr/>
            <p:nvPr/>
          </p:nvSpPr>
          <p:spPr>
            <a:xfrm>
              <a:off x="0" y="0"/>
              <a:ext cx="2494114" cy="214543"/>
            </a:xfrm>
            <a:custGeom>
              <a:avLst/>
              <a:gdLst/>
              <a:ahLst/>
              <a:cxnLst/>
              <a:rect l="l" t="t" r="r" b="b"/>
              <a:pathLst>
                <a:path w="2494114" h="214543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32789"/>
                  </a:lnTo>
                  <a:cubicBezTo>
                    <a:pt x="2494114" y="177940"/>
                    <a:pt x="2457512" y="214543"/>
                    <a:pt x="2412360" y="214543"/>
                  </a:cubicBezTo>
                  <a:lnTo>
                    <a:pt x="81753" y="214543"/>
                  </a:lnTo>
                  <a:cubicBezTo>
                    <a:pt x="36602" y="214543"/>
                    <a:pt x="0" y="177940"/>
                    <a:pt x="0" y="132789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E47D0983-5BB4-0B5B-4048-B05D8D479EFE}"/>
                </a:ext>
              </a:extLst>
            </p:cNvPr>
            <p:cNvSpPr txBox="1"/>
            <p:nvPr/>
          </p:nvSpPr>
          <p:spPr>
            <a:xfrm>
              <a:off x="0" y="-38100"/>
              <a:ext cx="2494114" cy="25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6A2DC4B8-C985-AEAF-B0FA-465CB3B9615D}"/>
              </a:ext>
            </a:extLst>
          </p:cNvPr>
          <p:cNvGrpSpPr/>
          <p:nvPr/>
        </p:nvGrpSpPr>
        <p:grpSpPr>
          <a:xfrm>
            <a:off x="11478500" y="438184"/>
            <a:ext cx="2224976" cy="733593"/>
            <a:chOff x="0" y="-38100"/>
            <a:chExt cx="438737" cy="193210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5E94CD9-2811-C71E-8797-AA5983807270}"/>
                </a:ext>
              </a:extLst>
            </p:cNvPr>
            <p:cNvSpPr/>
            <p:nvPr/>
          </p:nvSpPr>
          <p:spPr>
            <a:xfrm>
              <a:off x="0" y="0"/>
              <a:ext cx="438737" cy="155110"/>
            </a:xfrm>
            <a:custGeom>
              <a:avLst/>
              <a:gdLst/>
              <a:ahLst/>
              <a:cxnLst/>
              <a:rect l="l" t="t" r="r" b="b"/>
              <a:pathLst>
                <a:path w="438737" h="155110">
                  <a:moveTo>
                    <a:pt x="77555" y="0"/>
                  </a:moveTo>
                  <a:lnTo>
                    <a:pt x="361182" y="0"/>
                  </a:lnTo>
                  <a:cubicBezTo>
                    <a:pt x="404015" y="0"/>
                    <a:pt x="438737" y="34722"/>
                    <a:pt x="438737" y="77555"/>
                  </a:cubicBezTo>
                  <a:lnTo>
                    <a:pt x="438737" y="77555"/>
                  </a:lnTo>
                  <a:cubicBezTo>
                    <a:pt x="438737" y="120387"/>
                    <a:pt x="404015" y="155110"/>
                    <a:pt x="361182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3B33DCFC-7C3A-4EA5-6893-AFC988C105AD}"/>
                </a:ext>
              </a:extLst>
            </p:cNvPr>
            <p:cNvSpPr txBox="1"/>
            <p:nvPr/>
          </p:nvSpPr>
          <p:spPr>
            <a:xfrm>
              <a:off x="0" y="-38100"/>
              <a:ext cx="438737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36" name="TextBox 23">
            <a:extLst>
              <a:ext uri="{FF2B5EF4-FFF2-40B4-BE49-F238E27FC236}">
                <a16:creationId xmlns:a16="http://schemas.microsoft.com/office/drawing/2014/main" id="{76814A99-D220-B98A-C0CF-F3075C3E7835}"/>
              </a:ext>
            </a:extLst>
          </p:cNvPr>
          <p:cNvSpPr txBox="1"/>
          <p:nvPr/>
        </p:nvSpPr>
        <p:spPr>
          <a:xfrm>
            <a:off x="4441856" y="729745"/>
            <a:ext cx="1662550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7B81F876-55D5-064E-660F-0C5E440593CF}"/>
              </a:ext>
            </a:extLst>
          </p:cNvPr>
          <p:cNvSpPr txBox="1"/>
          <p:nvPr/>
        </p:nvSpPr>
        <p:spPr>
          <a:xfrm>
            <a:off x="6574814" y="74200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D289663F-7C3C-9012-74AA-AC71FF2CF9E3}"/>
              </a:ext>
            </a:extLst>
          </p:cNvPr>
          <p:cNvSpPr txBox="1"/>
          <p:nvPr/>
        </p:nvSpPr>
        <p:spPr>
          <a:xfrm>
            <a:off x="11441929" y="732870"/>
            <a:ext cx="2224974" cy="30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 dirty="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</a:t>
            </a:r>
          </a:p>
        </p:txBody>
      </p:sp>
      <p:sp>
        <p:nvSpPr>
          <p:cNvPr id="39" name="TextBox 26">
            <a:extLst>
              <a:ext uri="{FF2B5EF4-FFF2-40B4-BE49-F238E27FC236}">
                <a16:creationId xmlns:a16="http://schemas.microsoft.com/office/drawing/2014/main" id="{15D88B52-07B2-AD3C-7BC8-C890BC9C3E6E}"/>
              </a:ext>
            </a:extLst>
          </p:cNvPr>
          <p:cNvSpPr txBox="1"/>
          <p:nvPr/>
        </p:nvSpPr>
        <p:spPr>
          <a:xfrm>
            <a:off x="8976480" y="722285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350265" y="1980846"/>
            <a:ext cx="17587469" cy="4107425"/>
            <a:chOff x="0" y="0"/>
            <a:chExt cx="4632091" cy="10817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32091" cy="1081791"/>
            </a:xfrm>
            <a:custGeom>
              <a:avLst/>
              <a:gdLst/>
              <a:ahLst/>
              <a:cxnLst/>
              <a:rect l="l" t="t" r="r" b="b"/>
              <a:pathLst>
                <a:path w="4632091" h="1081791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1059341"/>
                  </a:lnTo>
                  <a:cubicBezTo>
                    <a:pt x="4632091" y="1071740"/>
                    <a:pt x="4622039" y="1081791"/>
                    <a:pt x="4609641" y="1081791"/>
                  </a:cubicBezTo>
                  <a:lnTo>
                    <a:pt x="22450" y="1081791"/>
                  </a:lnTo>
                  <a:cubicBezTo>
                    <a:pt x="10051" y="1081791"/>
                    <a:pt x="0" y="1071740"/>
                    <a:pt x="0" y="1059341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32091" cy="11198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88746" y="2818252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706600" y="517106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9" y="0"/>
                </a:lnTo>
                <a:lnTo>
                  <a:pt x="2770529" y="2770528"/>
                </a:lnTo>
                <a:lnTo>
                  <a:pt x="0" y="27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288746" y="4155861"/>
            <a:ext cx="1325880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851" b="1" spc="-202" dirty="0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LLM-powered Chatbots are transforming human-machine interaction</a:t>
            </a:r>
          </a:p>
          <a:p>
            <a:pPr>
              <a:lnSpc>
                <a:spcPts val="3079"/>
              </a:lnSpc>
            </a:pPr>
            <a:endParaRPr lang="en-US" sz="2851" b="1" spc="-202" dirty="0">
              <a:solidFill>
                <a:srgbClr val="8FA4C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3079"/>
              </a:lnSpc>
            </a:pPr>
            <a:r>
              <a:rPr lang="en-IN" sz="2851" b="1" spc="-202" dirty="0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Provide natural, intelligent and scalable conversations</a:t>
            </a:r>
            <a:endParaRPr lang="en-US" sz="2851" b="1" spc="-202" dirty="0">
              <a:solidFill>
                <a:srgbClr val="8FA4C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942750" y="2337722"/>
            <a:ext cx="7047156" cy="6254075"/>
            <a:chOff x="0" y="0"/>
            <a:chExt cx="1856041" cy="16471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56041" cy="1647164"/>
            </a:xfrm>
            <a:custGeom>
              <a:avLst/>
              <a:gdLst/>
              <a:ahLst/>
              <a:cxnLst/>
              <a:rect l="l" t="t" r="r" b="b"/>
              <a:pathLst>
                <a:path w="1856041" h="1647164">
                  <a:moveTo>
                    <a:pt x="56028" y="0"/>
                  </a:moveTo>
                  <a:lnTo>
                    <a:pt x="1800013" y="0"/>
                  </a:lnTo>
                  <a:cubicBezTo>
                    <a:pt x="1830957" y="0"/>
                    <a:pt x="1856041" y="25085"/>
                    <a:pt x="1856041" y="56028"/>
                  </a:cubicBezTo>
                  <a:lnTo>
                    <a:pt x="1856041" y="1591136"/>
                  </a:lnTo>
                  <a:cubicBezTo>
                    <a:pt x="1856041" y="1605995"/>
                    <a:pt x="1850138" y="1620246"/>
                    <a:pt x="1839631" y="1630754"/>
                  </a:cubicBezTo>
                  <a:cubicBezTo>
                    <a:pt x="1829124" y="1641261"/>
                    <a:pt x="1814873" y="1647164"/>
                    <a:pt x="1800013" y="1647164"/>
                  </a:cubicBezTo>
                  <a:lnTo>
                    <a:pt x="56028" y="1647164"/>
                  </a:lnTo>
                  <a:cubicBezTo>
                    <a:pt x="41168" y="1647164"/>
                    <a:pt x="26918" y="1641261"/>
                    <a:pt x="16410" y="1630754"/>
                  </a:cubicBezTo>
                  <a:cubicBezTo>
                    <a:pt x="5903" y="1620246"/>
                    <a:pt x="0" y="1605995"/>
                    <a:pt x="0" y="1591136"/>
                  </a:cubicBezTo>
                  <a:lnTo>
                    <a:pt x="0" y="56028"/>
                  </a:lnTo>
                  <a:cubicBezTo>
                    <a:pt x="0" y="41168"/>
                    <a:pt x="5903" y="26918"/>
                    <a:pt x="16410" y="16410"/>
                  </a:cubicBezTo>
                  <a:cubicBezTo>
                    <a:pt x="26918" y="5903"/>
                    <a:pt x="41168" y="0"/>
                    <a:pt x="56028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56041" cy="16852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4938362" y="4063182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176884" y="3001103"/>
            <a:ext cx="5965328" cy="7285897"/>
          </a:xfrm>
          <a:custGeom>
            <a:avLst/>
            <a:gdLst/>
            <a:ahLst/>
            <a:cxnLst/>
            <a:rect l="l" t="t" r="r" b="b"/>
            <a:pathLst>
              <a:path w="5965328" h="7285897">
                <a:moveTo>
                  <a:pt x="0" y="0"/>
                </a:moveTo>
                <a:lnTo>
                  <a:pt x="5965328" y="0"/>
                </a:lnTo>
                <a:lnTo>
                  <a:pt x="5965328" y="7285897"/>
                </a:lnTo>
                <a:lnTo>
                  <a:pt x="0" y="728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034598" y="3729344"/>
            <a:ext cx="9388534" cy="8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5"/>
              </a:lnSpc>
            </a:pPr>
            <a:r>
              <a:rPr lang="en-US" sz="9600" b="1" spc="-396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702597" y="7720638"/>
            <a:ext cx="1602254" cy="1602254"/>
          </a:xfrm>
          <a:custGeom>
            <a:avLst/>
            <a:gdLst/>
            <a:ahLst/>
            <a:cxnLst/>
            <a:rect l="l" t="t" r="r" b="b"/>
            <a:pathLst>
              <a:path w="1602254" h="1602254">
                <a:moveTo>
                  <a:pt x="0" y="0"/>
                </a:moveTo>
                <a:lnTo>
                  <a:pt x="1602254" y="0"/>
                </a:lnTo>
                <a:lnTo>
                  <a:pt x="1602254" y="1602254"/>
                </a:lnTo>
                <a:lnTo>
                  <a:pt x="0" y="1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5416A05B-8007-FDC0-FB60-C7E958EAF4A7}"/>
              </a:ext>
            </a:extLst>
          </p:cNvPr>
          <p:cNvSpPr/>
          <p:nvPr/>
        </p:nvSpPr>
        <p:spPr>
          <a:xfrm flipH="1">
            <a:off x="12573000" y="4914900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4574117" y="0"/>
                </a:moveTo>
                <a:lnTo>
                  <a:pt x="0" y="0"/>
                </a:lnTo>
                <a:lnTo>
                  <a:pt x="0" y="9480035"/>
                </a:lnTo>
                <a:lnTo>
                  <a:pt x="4574117" y="9480035"/>
                </a:lnTo>
                <a:lnTo>
                  <a:pt x="457411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133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</vt:lpstr>
      <vt:lpstr>Montserrat Bold</vt:lpstr>
      <vt:lpstr>Montserrat Semi-Bold Italics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Artificial Intelligence Presentation</dc:title>
  <dc:creator>Darshan</dc:creator>
  <cp:lastModifiedBy>Darshan Gohil</cp:lastModifiedBy>
  <cp:revision>51</cp:revision>
  <dcterms:created xsi:type="dcterms:W3CDTF">2006-08-16T00:00:00Z</dcterms:created>
  <dcterms:modified xsi:type="dcterms:W3CDTF">2025-08-24T06:26:14Z</dcterms:modified>
  <dc:identifier>DAGw5pbVMrE</dc:identifier>
</cp:coreProperties>
</file>